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7" r:id="rId8"/>
    <p:sldId id="291" r:id="rId9"/>
    <p:sldId id="281" r:id="rId10"/>
    <p:sldId id="295" r:id="rId11"/>
    <p:sldId id="302" r:id="rId12"/>
    <p:sldId id="296" r:id="rId13"/>
    <p:sldId id="297" r:id="rId14"/>
    <p:sldId id="299" r:id="rId15"/>
    <p:sldId id="300" r:id="rId16"/>
    <p:sldId id="30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75" d="100"/>
          <a:sy n="75" d="100"/>
        </p:scale>
        <p:origin x="684" y="7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CCA87-2BA3-49AC-952E-94ADB37C99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0BB4F-B33C-4248-A400-22DFE691A2F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gm:t>
    </dgm:pt>
    <dgm:pt modelId="{01A3FC33-FA24-443D-882D-713FFF0BF5E1}" type="parTrans" cxnId="{553C202E-F43F-4BD9-BF95-45829F20CAD4}">
      <dgm:prSet/>
      <dgm:spPr/>
      <dgm:t>
        <a:bodyPr/>
        <a:lstStyle/>
        <a:p>
          <a:endParaRPr lang="en-US"/>
        </a:p>
      </dgm:t>
    </dgm:pt>
    <dgm:pt modelId="{32A18FEE-16F0-4D5B-97AF-609AF9CD0711}" type="sibTrans" cxnId="{553C202E-F43F-4BD9-BF95-45829F20CAD4}">
      <dgm:prSet/>
      <dgm:spPr/>
      <dgm:t>
        <a:bodyPr/>
        <a:lstStyle/>
        <a:p>
          <a:endParaRPr lang="en-US"/>
        </a:p>
      </dgm:t>
    </dgm:pt>
    <dgm:pt modelId="{4DB228FC-F7AF-4C8E-BEFD-2568BE1323A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gm:t>
    </dgm:pt>
    <dgm:pt modelId="{B6C41FC4-6FAC-4F99-A0DF-B20A2E87F57E}" type="parTrans" cxnId="{F46D5C1F-4E40-4166-8148-6FA06BC4B216}">
      <dgm:prSet/>
      <dgm:spPr/>
      <dgm:t>
        <a:bodyPr/>
        <a:lstStyle/>
        <a:p>
          <a:endParaRPr lang="en-US"/>
        </a:p>
      </dgm:t>
    </dgm:pt>
    <dgm:pt modelId="{0CCD3354-D89C-4674-979A-A5B82BFE6B2D}" type="sibTrans" cxnId="{F46D5C1F-4E40-4166-8148-6FA06BC4B216}">
      <dgm:prSet/>
      <dgm:spPr/>
      <dgm:t>
        <a:bodyPr/>
        <a:lstStyle/>
        <a:p>
          <a:endParaRPr lang="en-US"/>
        </a:p>
      </dgm:t>
    </dgm:pt>
    <dgm:pt modelId="{D28F63E0-47A9-451D-83DF-B022D369B082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gm:t>
    </dgm:pt>
    <dgm:pt modelId="{E7658ED1-00ED-4F53-8A25-D1AB63702663}" type="parTrans" cxnId="{48836E38-0DD5-4B31-B5CB-31F2161829CA}">
      <dgm:prSet/>
      <dgm:spPr/>
      <dgm:t>
        <a:bodyPr/>
        <a:lstStyle/>
        <a:p>
          <a:endParaRPr lang="en-US"/>
        </a:p>
      </dgm:t>
    </dgm:pt>
    <dgm:pt modelId="{F1DE24EF-926E-429F-A4BD-EFF0B49D5572}" type="sibTrans" cxnId="{48836E38-0DD5-4B31-B5CB-31F2161829CA}">
      <dgm:prSet/>
      <dgm:spPr/>
      <dgm:t>
        <a:bodyPr/>
        <a:lstStyle/>
        <a:p>
          <a:endParaRPr lang="en-US"/>
        </a:p>
      </dgm:t>
    </dgm:pt>
    <dgm:pt modelId="{C578657C-8F5C-42BA-B3C4-364C876CCAC1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BF4940-CBD9-4288-B2E7-FEB6A79E607B}" type="parTrans" cxnId="{D0C2FA18-9ECA-43D2-8E1C-DD6B9F0A0FAC}">
      <dgm:prSet/>
      <dgm:spPr/>
      <dgm:t>
        <a:bodyPr/>
        <a:lstStyle/>
        <a:p>
          <a:endParaRPr lang="en-US"/>
        </a:p>
      </dgm:t>
    </dgm:pt>
    <dgm:pt modelId="{A3AF38C7-9ED0-484A-B1C3-9CB5D2A46C6E}" type="sibTrans" cxnId="{D0C2FA18-9ECA-43D2-8E1C-DD6B9F0A0FAC}">
      <dgm:prSet/>
      <dgm:spPr/>
      <dgm:t>
        <a:bodyPr/>
        <a:lstStyle/>
        <a:p>
          <a:endParaRPr lang="en-US"/>
        </a:p>
      </dgm:t>
    </dgm:pt>
    <dgm:pt modelId="{B15CD88F-E3E1-4E04-ABD1-CA434C464726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55DA43-F7CC-4F30-ACB4-AA08E22B5F0F}" type="parTrans" cxnId="{A851A529-80BD-459F-9723-4ED34BD04DB4}">
      <dgm:prSet/>
      <dgm:spPr/>
      <dgm:t>
        <a:bodyPr/>
        <a:lstStyle/>
        <a:p>
          <a:endParaRPr lang="en-US"/>
        </a:p>
      </dgm:t>
    </dgm:pt>
    <dgm:pt modelId="{3FDE69FE-5630-4A0B-B4D3-4D8F75420692}" type="sibTrans" cxnId="{A851A529-80BD-459F-9723-4ED34BD04DB4}">
      <dgm:prSet/>
      <dgm:spPr/>
      <dgm:t>
        <a:bodyPr/>
        <a:lstStyle/>
        <a:p>
          <a:endParaRPr lang="en-US"/>
        </a:p>
      </dgm:t>
    </dgm:pt>
    <dgm:pt modelId="{EB589BA9-8DA4-4715-B04D-FD78FB198529}" type="pres">
      <dgm:prSet presAssocID="{8E6CCA87-2BA3-49AC-952E-94ADB37C9933}" presName="diagram" presStyleCnt="0">
        <dgm:presLayoutVars>
          <dgm:dir/>
          <dgm:resizeHandles val="exact"/>
        </dgm:presLayoutVars>
      </dgm:prSet>
      <dgm:spPr/>
    </dgm:pt>
    <dgm:pt modelId="{18D9375F-24DF-4250-978D-B0236AB8E11A}" type="pres">
      <dgm:prSet presAssocID="{20B0BB4F-B33C-4248-A400-22DFE691A2FE}" presName="node" presStyleLbl="node1" presStyleIdx="0" presStyleCnt="5" custScaleX="35363" custScaleY="35363" custLinFactNeighborY="3584">
        <dgm:presLayoutVars>
          <dgm:bulletEnabled val="1"/>
        </dgm:presLayoutVars>
      </dgm:prSet>
      <dgm:spPr/>
    </dgm:pt>
    <dgm:pt modelId="{975698F2-AF95-4BB1-92FE-78C8E0F208F3}" type="pres">
      <dgm:prSet presAssocID="{32A18FEE-16F0-4D5B-97AF-609AF9CD0711}" presName="sibTrans" presStyleCnt="0"/>
      <dgm:spPr/>
    </dgm:pt>
    <dgm:pt modelId="{250093CA-2416-4F86-86AC-826B1211AE90}" type="pres">
      <dgm:prSet presAssocID="{4DB228FC-F7AF-4C8E-BEFD-2568BE1323AE}" presName="node" presStyleLbl="node1" presStyleIdx="1" presStyleCnt="5" custScaleX="35363" custScaleY="35363" custLinFactNeighborY="3584">
        <dgm:presLayoutVars>
          <dgm:bulletEnabled val="1"/>
        </dgm:presLayoutVars>
      </dgm:prSet>
      <dgm:spPr/>
    </dgm:pt>
    <dgm:pt modelId="{DEAB64CC-7FF4-4301-ACAB-B505C19B5131}" type="pres">
      <dgm:prSet presAssocID="{0CCD3354-D89C-4674-979A-A5B82BFE6B2D}" presName="sibTrans" presStyleCnt="0"/>
      <dgm:spPr/>
    </dgm:pt>
    <dgm:pt modelId="{76F6B9BB-1849-4AC3-BC45-045CAEB756C4}" type="pres">
      <dgm:prSet presAssocID="{D28F63E0-47A9-451D-83DF-B022D369B082}" presName="node" presStyleLbl="node1" presStyleIdx="2" presStyleCnt="5" custScaleX="35363" custScaleY="35363" custLinFactNeighborY="3584">
        <dgm:presLayoutVars>
          <dgm:bulletEnabled val="1"/>
        </dgm:presLayoutVars>
      </dgm:prSet>
      <dgm:spPr/>
    </dgm:pt>
    <dgm:pt modelId="{77763FF5-D82E-4329-942A-4CCB020B47CF}" type="pres">
      <dgm:prSet presAssocID="{F1DE24EF-926E-429F-A4BD-EFF0B49D5572}" presName="sibTrans" presStyleCnt="0"/>
      <dgm:spPr/>
    </dgm:pt>
    <dgm:pt modelId="{7FD948BE-5194-4BAD-AF41-9D24240D9460}" type="pres">
      <dgm:prSet presAssocID="{C578657C-8F5C-42BA-B3C4-364C876CCAC1}" presName="node" presStyleLbl="node1" presStyleIdx="3" presStyleCnt="5" custScaleX="35363" custScaleY="35363" custLinFactNeighborY="-4841">
        <dgm:presLayoutVars>
          <dgm:bulletEnabled val="1"/>
        </dgm:presLayoutVars>
      </dgm:prSet>
      <dgm:spPr/>
    </dgm:pt>
    <dgm:pt modelId="{F387355C-8B01-481C-AABD-815E980424E6}" type="pres">
      <dgm:prSet presAssocID="{A3AF38C7-9ED0-484A-B1C3-9CB5D2A46C6E}" presName="sibTrans" presStyleCnt="0"/>
      <dgm:spPr/>
    </dgm:pt>
    <dgm:pt modelId="{A276C8E8-0F8C-41DE-AF82-24F30485A33A}" type="pres">
      <dgm:prSet presAssocID="{B15CD88F-E3E1-4E04-ABD1-CA434C464726}" presName="node" presStyleLbl="node1" presStyleIdx="4" presStyleCnt="5" custScaleX="35363" custScaleY="35363" custLinFactNeighborY="-4841">
        <dgm:presLayoutVars>
          <dgm:bulletEnabled val="1"/>
        </dgm:presLayoutVars>
      </dgm:prSet>
      <dgm:spPr/>
    </dgm:pt>
  </dgm:ptLst>
  <dgm:cxnLst>
    <dgm:cxn modelId="{D0C2FA18-9ECA-43D2-8E1C-DD6B9F0A0FAC}" srcId="{8E6CCA87-2BA3-49AC-952E-94ADB37C9933}" destId="{C578657C-8F5C-42BA-B3C4-364C876CCAC1}" srcOrd="3" destOrd="0" parTransId="{AFBF4940-CBD9-4288-B2E7-FEB6A79E607B}" sibTransId="{A3AF38C7-9ED0-484A-B1C3-9CB5D2A46C6E}"/>
    <dgm:cxn modelId="{F46D5C1F-4E40-4166-8148-6FA06BC4B216}" srcId="{8E6CCA87-2BA3-49AC-952E-94ADB37C9933}" destId="{4DB228FC-F7AF-4C8E-BEFD-2568BE1323AE}" srcOrd="1" destOrd="0" parTransId="{B6C41FC4-6FAC-4F99-A0DF-B20A2E87F57E}" sibTransId="{0CCD3354-D89C-4674-979A-A5B82BFE6B2D}"/>
    <dgm:cxn modelId="{C11DD523-1643-44B8-9B40-88B95024109F}" type="presOf" srcId="{C578657C-8F5C-42BA-B3C4-364C876CCAC1}" destId="{7FD948BE-5194-4BAD-AF41-9D24240D9460}" srcOrd="0" destOrd="0" presId="urn:microsoft.com/office/officeart/2005/8/layout/default"/>
    <dgm:cxn modelId="{A851A529-80BD-459F-9723-4ED34BD04DB4}" srcId="{8E6CCA87-2BA3-49AC-952E-94ADB37C9933}" destId="{B15CD88F-E3E1-4E04-ABD1-CA434C464726}" srcOrd="4" destOrd="0" parTransId="{F055DA43-F7CC-4F30-ACB4-AA08E22B5F0F}" sibTransId="{3FDE69FE-5630-4A0B-B4D3-4D8F75420692}"/>
    <dgm:cxn modelId="{553C202E-F43F-4BD9-BF95-45829F20CAD4}" srcId="{8E6CCA87-2BA3-49AC-952E-94ADB37C9933}" destId="{20B0BB4F-B33C-4248-A400-22DFE691A2FE}" srcOrd="0" destOrd="0" parTransId="{01A3FC33-FA24-443D-882D-713FFF0BF5E1}" sibTransId="{32A18FEE-16F0-4D5B-97AF-609AF9CD0711}"/>
    <dgm:cxn modelId="{48836E38-0DD5-4B31-B5CB-31F2161829CA}" srcId="{8E6CCA87-2BA3-49AC-952E-94ADB37C9933}" destId="{D28F63E0-47A9-451D-83DF-B022D369B082}" srcOrd="2" destOrd="0" parTransId="{E7658ED1-00ED-4F53-8A25-D1AB63702663}" sibTransId="{F1DE24EF-926E-429F-A4BD-EFF0B49D5572}"/>
    <dgm:cxn modelId="{B7ED3552-6320-4B17-82E1-6778AED0B2E6}" type="presOf" srcId="{4DB228FC-F7AF-4C8E-BEFD-2568BE1323AE}" destId="{250093CA-2416-4F86-86AC-826B1211AE90}" srcOrd="0" destOrd="0" presId="urn:microsoft.com/office/officeart/2005/8/layout/default"/>
    <dgm:cxn modelId="{D45A5193-B926-4C82-9708-D0F2F5B2836E}" type="presOf" srcId="{8E6CCA87-2BA3-49AC-952E-94ADB37C9933}" destId="{EB589BA9-8DA4-4715-B04D-FD78FB198529}" srcOrd="0" destOrd="0" presId="urn:microsoft.com/office/officeart/2005/8/layout/default"/>
    <dgm:cxn modelId="{F69639B9-641D-4132-842E-F3061AF78914}" type="presOf" srcId="{B15CD88F-E3E1-4E04-ABD1-CA434C464726}" destId="{A276C8E8-0F8C-41DE-AF82-24F30485A33A}" srcOrd="0" destOrd="0" presId="urn:microsoft.com/office/officeart/2005/8/layout/default"/>
    <dgm:cxn modelId="{CBF707D6-4F6B-459E-99A3-2B8590571668}" type="presOf" srcId="{D28F63E0-47A9-451D-83DF-B022D369B082}" destId="{76F6B9BB-1849-4AC3-BC45-045CAEB756C4}" srcOrd="0" destOrd="0" presId="urn:microsoft.com/office/officeart/2005/8/layout/default"/>
    <dgm:cxn modelId="{FA09B2E0-5432-4428-8C06-2F402796629D}" type="presOf" srcId="{20B0BB4F-B33C-4248-A400-22DFE691A2FE}" destId="{18D9375F-24DF-4250-978D-B0236AB8E11A}" srcOrd="0" destOrd="0" presId="urn:microsoft.com/office/officeart/2005/8/layout/default"/>
    <dgm:cxn modelId="{E1AB72C3-9EEE-4652-A350-D337DAF709C5}" type="presParOf" srcId="{EB589BA9-8DA4-4715-B04D-FD78FB198529}" destId="{18D9375F-24DF-4250-978D-B0236AB8E11A}" srcOrd="0" destOrd="0" presId="urn:microsoft.com/office/officeart/2005/8/layout/default"/>
    <dgm:cxn modelId="{FA7A4634-EF24-4BF8-B468-8845CA2C378F}" type="presParOf" srcId="{EB589BA9-8DA4-4715-B04D-FD78FB198529}" destId="{975698F2-AF95-4BB1-92FE-78C8E0F208F3}" srcOrd="1" destOrd="0" presId="urn:microsoft.com/office/officeart/2005/8/layout/default"/>
    <dgm:cxn modelId="{7433A6EA-A750-4A41-99DF-EB56757E0E4E}" type="presParOf" srcId="{EB589BA9-8DA4-4715-B04D-FD78FB198529}" destId="{250093CA-2416-4F86-86AC-826B1211AE90}" srcOrd="2" destOrd="0" presId="urn:microsoft.com/office/officeart/2005/8/layout/default"/>
    <dgm:cxn modelId="{A3EE5043-2764-42E9-8F99-9B9E59260ED5}" type="presParOf" srcId="{EB589BA9-8DA4-4715-B04D-FD78FB198529}" destId="{DEAB64CC-7FF4-4301-ACAB-B505C19B5131}" srcOrd="3" destOrd="0" presId="urn:microsoft.com/office/officeart/2005/8/layout/default"/>
    <dgm:cxn modelId="{45739BF3-280C-45D9-BC70-52DF2D6EEEAE}" type="presParOf" srcId="{EB589BA9-8DA4-4715-B04D-FD78FB198529}" destId="{76F6B9BB-1849-4AC3-BC45-045CAEB756C4}" srcOrd="4" destOrd="0" presId="urn:microsoft.com/office/officeart/2005/8/layout/default"/>
    <dgm:cxn modelId="{14E8BD78-492E-4D7D-836B-686C4DDD4C8F}" type="presParOf" srcId="{EB589BA9-8DA4-4715-B04D-FD78FB198529}" destId="{77763FF5-D82E-4329-942A-4CCB020B47CF}" srcOrd="5" destOrd="0" presId="urn:microsoft.com/office/officeart/2005/8/layout/default"/>
    <dgm:cxn modelId="{65A4434D-27D7-475B-BD4A-8B6E858A5966}" type="presParOf" srcId="{EB589BA9-8DA4-4715-B04D-FD78FB198529}" destId="{7FD948BE-5194-4BAD-AF41-9D24240D9460}" srcOrd="6" destOrd="0" presId="urn:microsoft.com/office/officeart/2005/8/layout/default"/>
    <dgm:cxn modelId="{54AC504B-B6BB-412E-89CF-7A4BC3D677A5}" type="presParOf" srcId="{EB589BA9-8DA4-4715-B04D-FD78FB198529}" destId="{F387355C-8B01-481C-AABD-815E980424E6}" srcOrd="7" destOrd="0" presId="urn:microsoft.com/office/officeart/2005/8/layout/default"/>
    <dgm:cxn modelId="{F4C9F6E0-9EFF-43BD-808B-E2EF2C9F65D9}" type="presParOf" srcId="{EB589BA9-8DA4-4715-B04D-FD78FB198529}" destId="{A276C8E8-0F8C-41DE-AF82-24F30485A3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375F-24DF-4250-978D-B0236AB8E11A}">
      <dsp:nvSpPr>
        <dsp:cNvPr id="0" name=""/>
        <dsp:cNvSpPr/>
      </dsp:nvSpPr>
      <dsp:spPr>
        <a:xfrm>
          <a:off x="806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sp:txBody>
      <dsp:txXfrm>
        <a:off x="806" y="426621"/>
        <a:ext cx="2944307" cy="1766584"/>
      </dsp:txXfrm>
    </dsp:sp>
    <dsp:sp modelId="{250093CA-2416-4F86-86AC-826B1211AE90}">
      <dsp:nvSpPr>
        <dsp:cNvPr id="0" name=""/>
        <dsp:cNvSpPr/>
      </dsp:nvSpPr>
      <dsp:spPr>
        <a:xfrm>
          <a:off x="3777708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sp:txBody>
      <dsp:txXfrm>
        <a:off x="3777708" y="426621"/>
        <a:ext cx="2944307" cy="1766584"/>
      </dsp:txXfrm>
    </dsp:sp>
    <dsp:sp modelId="{76F6B9BB-1849-4AC3-BC45-045CAEB756C4}">
      <dsp:nvSpPr>
        <dsp:cNvPr id="0" name=""/>
        <dsp:cNvSpPr/>
      </dsp:nvSpPr>
      <dsp:spPr>
        <a:xfrm>
          <a:off x="7554611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sp:txBody>
      <dsp:txXfrm>
        <a:off x="7554611" y="426621"/>
        <a:ext cx="2944307" cy="1766584"/>
      </dsp:txXfrm>
    </dsp:sp>
    <dsp:sp modelId="{7FD948BE-5194-4BAD-AF41-9D24240D9460}">
      <dsp:nvSpPr>
        <dsp:cNvPr id="0" name=""/>
        <dsp:cNvSpPr/>
      </dsp:nvSpPr>
      <dsp:spPr>
        <a:xfrm>
          <a:off x="1889257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89257" y="2604924"/>
        <a:ext cx="2944307" cy="1766584"/>
      </dsp:txXfrm>
    </dsp:sp>
    <dsp:sp modelId="{A276C8E8-0F8C-41DE-AF82-24F30485A33A}">
      <dsp:nvSpPr>
        <dsp:cNvPr id="0" name=""/>
        <dsp:cNvSpPr/>
      </dsp:nvSpPr>
      <dsp:spPr>
        <a:xfrm>
          <a:off x="5666160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66160" y="2604924"/>
        <a:ext cx="2944307" cy="176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FD24B3-7E87-48D3-9EA9-F1270134547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2023/1/4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F165C5-1488-449F-9B87-C14826EAFD86}" type="datetime1">
              <a:rPr lang="zh-TW" altLang="en-US" noProof="0" smtClean="0"/>
              <a:t>2023/1/4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9B2C62-FE30-453D-946B-754E9E42C84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行距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60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13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2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15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圖片版面配置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按一下圖示以新增圖片</a:t>
            </a:r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/>
              <a:t>按一下以新增標題</a:t>
            </a:r>
            <a:endParaRPr lang="zh-TW" alt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70AFA21A-6BD7-F743-8B10-20692AFD9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4A4A446-4637-D43C-F2F9-64F86376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DB99A-25B4-9E29-961B-50EE85278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F60A993-8B0F-37C6-7204-068A25C5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連絡資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文字版面配置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0A66061-2A89-C4D8-C3FE-6F59C70F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EEC81D17-38AF-9DF2-CD46-8EB116670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368E0E57-DA9D-B254-FA2A-8EC3C862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A1511AC-E3AC-68B0-8024-BED9D944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FAC6D8D1-095B-FA19-C6D9-2A65F409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24CC28B-CDAE-9078-A353-67295616C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8C595062-936D-5293-2978-26455DC73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EA66DC7-2F66-0527-19E8-31CD887C8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圖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54C5D40F-EDD7-BC6E-2EE2-C9648307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28A47564-8323-B42E-38A1-7820C6A1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FCD4EB5A-F885-F15E-9100-0D7E002C9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98772189-1DE9-269D-DBDB-C349F654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B64415F-3D5E-4AC3-C755-250F60A1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7BAC9F9-406A-E8FD-FFDA-7A279F4A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版面配置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6" name="文字版面配置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7" name="文字版面配置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8" name="文字版面配置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9" name="文字版面配置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B29B721-D62F-3F54-464B-9F45F50D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93ED275-1FA1-1D3B-4E32-607E8DA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1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D4D22-DAA7-DB93-6975-B1D57F62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FFEFABE9-4AE3-A673-DD43-CC64A85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486288" cy="281716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b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實現簡易智慧家庭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4563034"/>
            <a:ext cx="2897841" cy="1891553"/>
          </a:xfrm>
        </p:spPr>
        <p:txBody>
          <a:bodyPr rtlCol="0"/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指導老師：吳建中 老師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班級：五專資工三甲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姓名：陳紋誼</a:t>
            </a: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5A9G0006</a:t>
            </a:r>
          </a:p>
        </p:txBody>
      </p:sp>
      <p:pic>
        <p:nvPicPr>
          <p:cNvPr id="1026" name="Picture 2" descr="Node-RED Client Editor - Google Play 應用程式">
            <a:extLst>
              <a:ext uri="{FF2B5EF4-FFF2-40B4-BE49-F238E27FC236}">
                <a16:creationId xmlns:a16="http://schemas.microsoft.com/office/drawing/2014/main" id="{4CA77000-471F-A232-AFAE-BFA757D4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0" y="0"/>
            <a:ext cx="4826579" cy="55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BD24C-436A-E6C2-D13C-CE47B0F2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875884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181F70-68A1-7FCD-60B4-729296613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FBEAE-8E5D-CE48-2F0C-EEDF7DDF7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5960FC8-E29A-2EBB-C58E-367D53E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5" y="1449388"/>
            <a:ext cx="8066210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638175"/>
            <a:ext cx="7180616" cy="77152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D67C7D-F1D5-10B7-5B36-72356B8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5" y="1409700"/>
            <a:ext cx="7945469" cy="51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B7A951-1CDC-783F-9031-591A1467F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9435FC-078B-22E4-9C3C-31C949C02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D0E1795-07AF-C6B8-BD54-7783A78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作品影片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EF94ED9F-416C-CAB7-5611-53F43D8FF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B3568D-3D3E-EAA5-8513-5EF66BB9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1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FDA224-3314-6700-9D17-24A12D3C7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099" y="2690626"/>
            <a:ext cx="7091308" cy="1111250"/>
          </a:xfrm>
        </p:spPr>
        <p:txBody>
          <a:bodyPr/>
          <a:lstStyle/>
          <a:p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		END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591D87-1324-C7FE-7104-0A0452EA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10" y="3246251"/>
            <a:ext cx="6674802" cy="655320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7BB72-0624-4301-E3A0-36A963833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50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5929" y="2000250"/>
            <a:ext cx="5049371" cy="384473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成果展示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作品影片</a:t>
            </a:r>
          </a:p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432B76-A42E-46B5-B969-54C3D2BC5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851472"/>
            <a:ext cx="4733925" cy="360893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希望可以用簡單的元件讓每個家都能享受到智慧家庭帶來的方便。除了隨時可以監看到家裡的狀況之外，在要回家之前可以先開啟家電，到家之後就不用摸黑開電燈，也不會覺得很熱還要另外跑去開電風扇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463C1-5D86-430F-9170-DFD2DA879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9157EC-58A5-4A82-000A-0B9C7AF3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722"/>
            <a:ext cx="5815230" cy="4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2F008-BC2C-BF7F-1769-D5A589D2D78D}"/>
              </a:ext>
            </a:extLst>
          </p:cNvPr>
          <p:cNvSpPr txBox="1"/>
          <p:nvPr/>
        </p:nvSpPr>
        <p:spPr>
          <a:xfrm>
            <a:off x="8442182" y="564723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使用三星平板演示手機使用者</a:t>
            </a:r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255" y="2812964"/>
            <a:ext cx="2378075" cy="1111250"/>
          </a:xfrm>
        </p:spPr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65" y="3101340"/>
            <a:ext cx="6674802" cy="655320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F1D263D-A155-0AEA-9408-CB932EE5770D}"/>
              </a:ext>
            </a:extLst>
          </p:cNvPr>
          <p:cNvSpPr txBox="1">
            <a:spLocks/>
          </p:cNvSpPr>
          <p:nvPr/>
        </p:nvSpPr>
        <p:spPr>
          <a:xfrm>
            <a:off x="6293223" y="1280986"/>
            <a:ext cx="497205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Node-RED</a:t>
            </a:r>
            <a:r>
              <a:rPr lang="zh-TW" altLang="en-US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的儀表板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室內溫、溼度即時資訊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室內溫、溼度每日折線圖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電燈開關控制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風扇開關控制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現在日期與時間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傳感器與家俱狀態監看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9EF73-10E8-4C4F-7467-2CADA695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B9B5068B-FB2C-D4A9-7192-F7ACD4942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F01974-893D-3BE3-2D88-8A5B242E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775820"/>
            <a:ext cx="5181486" cy="86285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7AB6A9-7FDB-1E69-DC8B-CEF50DECFE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EAA761-E9BB-5944-E239-A9631F0AF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8" name="文字版面配置區 1">
            <a:extLst>
              <a:ext uri="{FF2B5EF4-FFF2-40B4-BE49-F238E27FC236}">
                <a16:creationId xmlns:a16="http://schemas.microsoft.com/office/drawing/2014/main" id="{D06CBC0A-849C-D029-0335-A1C89C0F0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8271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76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F60D0-715B-B0EE-1585-91901360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9" b="12239"/>
          <a:stretch/>
        </p:blipFill>
        <p:spPr>
          <a:xfrm>
            <a:off x="3505256" y="1592358"/>
            <a:ext cx="7352150" cy="43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1D0CDE-A52A-93BA-BB78-CBDCD510C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2E3A-C0AD-A924-C0D5-96CD3DE1F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ABE798-D5E3-91BD-7985-FF69DA1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08"/>
            <a:ext cx="12192000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ABF0DF-3918-4886-DBF8-A7A983D4EFE3}"/>
              </a:ext>
            </a:extLst>
          </p:cNvPr>
          <p:cNvSpPr txBox="1"/>
          <p:nvPr/>
        </p:nvSpPr>
        <p:spPr>
          <a:xfrm>
            <a:off x="0" y="36510"/>
            <a:ext cx="607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VCC-3.3V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SDA-4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VCC-5V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IA-16 (RX2)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IB-17(TX2)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S-1(TX/TX0)</a:t>
            </a:r>
          </a:p>
        </p:txBody>
      </p:sp>
    </p:spTree>
    <p:extLst>
      <p:ext uri="{BB962C8B-B14F-4D97-AF65-F5344CB8AC3E}">
        <p14:creationId xmlns:p14="http://schemas.microsoft.com/office/powerpoint/2010/main" val="200468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377C36-4FB4-DF7F-D29B-C7D2BC2C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5200470" cy="125371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349EE5-3D63-2649-E860-EE88E0336D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9AC6F8B-0C07-804C-926D-32799940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15F434-577D-8294-32BC-7C03D42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7" y="1710223"/>
            <a:ext cx="5576697" cy="4774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00B36-B177-6101-A1A4-B464D11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9" y="1710223"/>
            <a:ext cx="4127985" cy="47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677_TF16411245_Win32" id="{A56C44D5-8562-4778-8097-017FD60B13BA}" vid="{58641E4D-AB78-40A5-8322-9935DA44FCA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{471541A1-45A5-4319-8952-2668B003E514}tf16411245_win32</Template>
  <TotalTime>2793</TotalTime>
  <Words>255</Words>
  <Application>Microsoft Office PowerPoint</Application>
  <PresentationFormat>寬螢幕</PresentationFormat>
  <Paragraphs>70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 UI</vt:lpstr>
      <vt:lpstr>Microsoft JhengHei UI Light</vt:lpstr>
      <vt:lpstr>微軟正黑體</vt:lpstr>
      <vt:lpstr>Arial</vt:lpstr>
      <vt:lpstr>Biome Light</vt:lpstr>
      <vt:lpstr>Calibri</vt:lpstr>
      <vt:lpstr>Office 佈景主題</vt:lpstr>
      <vt:lpstr>以Node-RED 實現簡易智慧家庭</vt:lpstr>
      <vt:lpstr>大綱</vt:lpstr>
      <vt:lpstr>動機</vt:lpstr>
      <vt:lpstr>作品功能</vt:lpstr>
      <vt:lpstr>03 用到上課實驗</vt:lpstr>
      <vt:lpstr>成果展示</vt:lpstr>
      <vt:lpstr>電路圖</vt:lpstr>
      <vt:lpstr>PowerPoint 簡報</vt:lpstr>
      <vt:lpstr>Node-RED程式碼</vt:lpstr>
      <vt:lpstr>Node-RED儀表板(正常)</vt:lpstr>
      <vt:lpstr>Node-RED儀表板(異常)</vt:lpstr>
      <vt:lpstr>作品影片</vt:lpstr>
      <vt:lpstr>報告完畢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年度考核</dc:title>
  <dc:creator>陳紋誼</dc:creator>
  <cp:lastModifiedBy>5a9g0018@stust.edu.tw</cp:lastModifiedBy>
  <cp:revision>18</cp:revision>
  <dcterms:created xsi:type="dcterms:W3CDTF">2023-01-01T20:07:42Z</dcterms:created>
  <dcterms:modified xsi:type="dcterms:W3CDTF">2023-01-04T10:52:29Z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